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Barlow" panose="00000500000000000000" pitchFamily="2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8" d="100"/>
          <a:sy n="98" d="100"/>
        </p:scale>
        <p:origin x="28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4282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314932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Mobility Management: Seamless Mobile Access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3998449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Explore how mobility management ensures seamless access to mobile services and wireless networks, enhancing user experience and network efficiency.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437" y="551961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1C6C9C-B7CD-6ADE-290B-37E7176670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20080" y="6981299"/>
            <a:ext cx="3010320" cy="12193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EFE28D-EBF6-7DAD-05F9-F90DFBC9F25E}"/>
              </a:ext>
            </a:extLst>
          </p:cNvPr>
          <p:cNvSpPr txBox="1"/>
          <p:nvPr/>
        </p:nvSpPr>
        <p:spPr>
          <a:xfrm>
            <a:off x="12288661" y="6658025"/>
            <a:ext cx="16731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Harikrishnan K</a:t>
            </a:r>
          </a:p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192124217</a:t>
            </a:r>
            <a:endParaRPr lang="en-IN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551271"/>
            <a:ext cx="105131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Understanding GSM and UMTS Networks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85417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GSM (2G)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443889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Global System for Mobile Communications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5061109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Digital circuit-switched technology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7623929" y="385417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UMTS (3G)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7623929" y="4443889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Universal Mobile Telecommunications System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7623929" y="5061109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Packet-switched technology</a:t>
            </a:r>
            <a:endParaRPr lang="en-US" sz="19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18DAD14-26E5-D165-C742-C6F06EA67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0080" y="6981299"/>
            <a:ext cx="3010320" cy="12193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587698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Key Functions of Mobility Management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360723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56891" y="3720346"/>
            <a:ext cx="1423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7152680" y="3607237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Location Management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152680" y="4441150"/>
            <a:ext cx="278237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Tracking user location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10181868" y="360723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68082" y="3720346"/>
            <a:ext cx="1829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10984111" y="3607237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Handoff Management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984111" y="4441150"/>
            <a:ext cx="27823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Seamless connection during movement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575571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31769" y="5868829"/>
            <a:ext cx="19276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7152680" y="575571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Security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152680" y="6266189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Authentication and encryption</a:t>
            </a:r>
            <a:endParaRPr lang="en-US" sz="19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1F03FA8-D7D1-81FD-DDC7-A7B3C5371F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20080" y="6971571"/>
            <a:ext cx="3010320" cy="12193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021913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Location Management: Tracking Mobile Users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2763798"/>
            <a:ext cx="1234440" cy="148125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68761" y="301061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Cell ID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468761" y="3501628"/>
            <a:ext cx="581120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Unique identifier for each cell tower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037" y="4245054"/>
            <a:ext cx="1234440" cy="148125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68761" y="449187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Location Area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468761" y="4982885"/>
            <a:ext cx="581120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Group of cell towers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4037" y="5726311"/>
            <a:ext cx="1234440" cy="148125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68761" y="597312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Registration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468761" y="6464141"/>
            <a:ext cx="581120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Updating network with current location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67063"/>
            <a:ext cx="1238119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Handoff Management: Maintaining Connections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820347" y="453306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Measurement</a:t>
            </a:r>
            <a:endParaRPr lang="en-US" sz="21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7299" y="2446615"/>
            <a:ext cx="4515803" cy="451580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691307" y="4185761"/>
            <a:ext cx="13358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9943386" y="331148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Decision</a:t>
            </a:r>
            <a:endParaRPr lang="en-US" sz="21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7299" y="2446615"/>
            <a:ext cx="4515803" cy="451580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243173" y="3245048"/>
            <a:ext cx="17168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400" dirty="0"/>
          </a:p>
        </p:txBody>
      </p:sp>
      <p:sp>
        <p:nvSpPr>
          <p:cNvPr id="9" name="Text 5"/>
          <p:cNvSpPr/>
          <p:nvPr/>
        </p:nvSpPr>
        <p:spPr>
          <a:xfrm>
            <a:off x="9943386" y="575452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Execution</a:t>
            </a:r>
            <a:endParaRPr lang="en-US" sz="21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7299" y="2446615"/>
            <a:ext cx="4515803" cy="451580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767995" y="5941814"/>
            <a:ext cx="180737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4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7ECD2C3-4CDA-6C88-07E7-8118944875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20080" y="6971571"/>
            <a:ext cx="3010320" cy="121937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201704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Security Aspects in Mobility Management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437" y="3943588"/>
            <a:ext cx="556260" cy="55626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4746665"/>
            <a:ext cx="222504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Authentication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6350437" y="5237678"/>
            <a:ext cx="222504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Verifying user identity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5761" y="3943588"/>
            <a:ext cx="556260" cy="55626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45761" y="4746665"/>
            <a:ext cx="222515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Encryption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8945761" y="5237678"/>
            <a:ext cx="222515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Protecting data in transit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1204" y="3943588"/>
            <a:ext cx="556260" cy="55626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1204" y="4746665"/>
            <a:ext cx="222504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Integrity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11541204" y="5237678"/>
            <a:ext cx="222504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Ensuring data is unaltered</a:t>
            </a:r>
            <a:endParaRPr lang="en-US" sz="19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C064D65-57C4-6228-FF30-38FDCE7919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20080" y="7020211"/>
            <a:ext cx="3010320" cy="121937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332071"/>
            <a:ext cx="7655242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Challenges and Future Trends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511623"/>
            <a:ext cx="2150269" cy="1379696"/>
          </a:xfrm>
          <a:prstGeom prst="roundRect">
            <a:avLst>
              <a:gd name="adj" fmla="val 26842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41333" y="2954536"/>
            <a:ext cx="13358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3261122" y="275844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5G/6G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3261122" y="3249454"/>
            <a:ext cx="304550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Higher speeds, lower latency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3137654" y="3876080"/>
            <a:ext cx="10505361" cy="15240"/>
          </a:xfrm>
          <a:prstGeom prst="roundRect">
            <a:avLst>
              <a:gd name="adj" fmla="val 2430000"/>
            </a:avLst>
          </a:prstGeom>
          <a:solidFill>
            <a:srgbClr val="16FFBB"/>
          </a:solidFill>
          <a:ln/>
        </p:spPr>
      </p:sp>
      <p:sp>
        <p:nvSpPr>
          <p:cNvPr id="8" name="Shape 6"/>
          <p:cNvSpPr/>
          <p:nvPr/>
        </p:nvSpPr>
        <p:spPr>
          <a:xfrm>
            <a:off x="864037" y="4014668"/>
            <a:ext cx="4300657" cy="1379696"/>
          </a:xfrm>
          <a:prstGeom prst="roundRect">
            <a:avLst>
              <a:gd name="adj" fmla="val 26842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141333" y="4457581"/>
            <a:ext cx="17168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5411510" y="426148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IoT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5411510" y="4752499"/>
            <a:ext cx="296799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Massive device connectivity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5288042" y="5379125"/>
            <a:ext cx="8354973" cy="15240"/>
          </a:xfrm>
          <a:prstGeom prst="roundRect">
            <a:avLst>
              <a:gd name="adj" fmla="val 2430000"/>
            </a:avLst>
          </a:prstGeom>
          <a:solidFill>
            <a:srgbClr val="29DDDA"/>
          </a:solidFill>
          <a:ln/>
        </p:spPr>
      </p:sp>
      <p:sp>
        <p:nvSpPr>
          <p:cNvPr id="13" name="Shape 11"/>
          <p:cNvSpPr/>
          <p:nvPr/>
        </p:nvSpPr>
        <p:spPr>
          <a:xfrm>
            <a:off x="864037" y="5517713"/>
            <a:ext cx="6451163" cy="1379696"/>
          </a:xfrm>
          <a:prstGeom prst="roundRect">
            <a:avLst>
              <a:gd name="adj" fmla="val 26842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141333" y="5960626"/>
            <a:ext cx="180737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400" dirty="0"/>
          </a:p>
        </p:txBody>
      </p:sp>
      <p:sp>
        <p:nvSpPr>
          <p:cNvPr id="15" name="Text 13"/>
          <p:cNvSpPr/>
          <p:nvPr/>
        </p:nvSpPr>
        <p:spPr>
          <a:xfrm>
            <a:off x="7562017" y="576453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Security</a:t>
            </a:r>
            <a:endParaRPr lang="en-US" sz="2150" dirty="0"/>
          </a:p>
        </p:txBody>
      </p:sp>
      <p:sp>
        <p:nvSpPr>
          <p:cNvPr id="16" name="Text 14"/>
          <p:cNvSpPr/>
          <p:nvPr/>
        </p:nvSpPr>
        <p:spPr>
          <a:xfrm>
            <a:off x="7562017" y="6255544"/>
            <a:ext cx="289095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Advanced threat landscape</a:t>
            </a:r>
            <a:endParaRPr lang="en-US" sz="19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09E766C-B342-8395-3FDF-78FE049353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0080" y="6971571"/>
            <a:ext cx="3010320" cy="12193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373630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Conclusion: The Importance of Mobility Management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4115514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Essential for seamless mobile communication.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437" y="478821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Enables global connectivity.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50437" y="5460921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Key component for future technologies.</a:t>
            </a:r>
            <a:endParaRPr lang="en-US" sz="19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C4E496-4EE4-18B1-255E-5F00F63A81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20080" y="6971571"/>
            <a:ext cx="3010320" cy="121937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190</Words>
  <Application>Microsoft Office PowerPoint</Application>
  <PresentationFormat>Custom</PresentationFormat>
  <Paragraphs>64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Barlow</vt:lpstr>
      <vt:lpstr>Spline Sans Bold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Harikrishnan K</cp:lastModifiedBy>
  <cp:revision>4</cp:revision>
  <dcterms:created xsi:type="dcterms:W3CDTF">2025-02-12T04:24:10Z</dcterms:created>
  <dcterms:modified xsi:type="dcterms:W3CDTF">2025-02-12T04:28:13Z</dcterms:modified>
</cp:coreProperties>
</file>